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1047283-A68B-404C-A395-14B6A4285385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B55C20C-5834-408F-AEAE-0DFA2DF6DE3C}" type="slidenum">
              <a:rPr lang="id-ID" smtClean="0"/>
              <a:t>‹#›</a:t>
            </a:fld>
            <a:endParaRPr lang="id-ID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47283-A68B-404C-A395-14B6A4285385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C20C-5834-408F-AEAE-0DFA2DF6DE3C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47283-A68B-404C-A395-14B6A4285385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C20C-5834-408F-AEAE-0DFA2DF6DE3C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47283-A68B-404C-A395-14B6A4285385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C20C-5834-408F-AEAE-0DFA2DF6DE3C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47283-A68B-404C-A395-14B6A4285385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C20C-5834-408F-AEAE-0DFA2DF6DE3C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47283-A68B-404C-A395-14B6A4285385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C20C-5834-408F-AEAE-0DFA2DF6DE3C}" type="slidenum">
              <a:rPr lang="id-ID" smtClean="0"/>
              <a:t>‹#›</a:t>
            </a:fld>
            <a:endParaRPr lang="id-ID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47283-A68B-404C-A395-14B6A4285385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C20C-5834-408F-AEAE-0DFA2DF6DE3C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47283-A68B-404C-A395-14B6A4285385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C20C-5834-408F-AEAE-0DFA2DF6DE3C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47283-A68B-404C-A395-14B6A4285385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C20C-5834-408F-AEAE-0DFA2DF6DE3C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47283-A68B-404C-A395-14B6A4285385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C20C-5834-408F-AEAE-0DFA2DF6DE3C}" type="slidenum">
              <a:rPr lang="id-ID" smtClean="0"/>
              <a:t>‹#›</a:t>
            </a:fld>
            <a:endParaRPr lang="id-ID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47283-A68B-404C-A395-14B6A4285385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C20C-5834-408F-AEAE-0DFA2DF6DE3C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1047283-A68B-404C-A395-14B6A4285385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B55C20C-5834-408F-AEAE-0DFA2DF6DE3C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3960440" cy="2160240"/>
          </a:xfrm>
        </p:spPr>
        <p:txBody>
          <a:bodyPr>
            <a:normAutofit/>
          </a:bodyPr>
          <a:lstStyle/>
          <a:p>
            <a:r>
              <a:rPr lang="id-ID" dirty="0" smtClean="0">
                <a:solidFill>
                  <a:schemeClr val="accent5">
                    <a:lumMod val="50000"/>
                  </a:schemeClr>
                </a:solidFill>
              </a:rPr>
              <a:t>Australian Scavenger Hunt</a:t>
            </a:r>
            <a:endParaRPr lang="id-ID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653136"/>
            <a:ext cx="3871083" cy="1028573"/>
          </a:xfrm>
        </p:spPr>
        <p:txBody>
          <a:bodyPr>
            <a:noAutofit/>
          </a:bodyPr>
          <a:lstStyle/>
          <a:p>
            <a:r>
              <a:rPr lang="id-ID" sz="2800" dirty="0" smtClean="0"/>
              <a:t>Zulfa Kharismatika</a:t>
            </a:r>
            <a:endParaRPr lang="id-ID" sz="2800" dirty="0"/>
          </a:p>
        </p:txBody>
      </p:sp>
    </p:spTree>
    <p:extLst>
      <p:ext uri="{BB962C8B-B14F-4D97-AF65-F5344CB8AC3E}">
        <p14:creationId xmlns:p14="http://schemas.microsoft.com/office/powerpoint/2010/main" val="1021201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648072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Map of Australia</a:t>
            </a:r>
            <a:endParaRPr lang="id-ID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50208"/>
            <a:ext cx="2952328" cy="3197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275" y="2006995"/>
            <a:ext cx="3960440" cy="3221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6659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6712"/>
            <a:ext cx="7024744" cy="576064"/>
          </a:xfrm>
        </p:spPr>
        <p:txBody>
          <a:bodyPr>
            <a:noAutofit/>
          </a:bodyPr>
          <a:lstStyle/>
          <a:p>
            <a:r>
              <a:rPr lang="id-ID" sz="3200" dirty="0" smtClean="0"/>
              <a:t>Total Number of Australian Islands</a:t>
            </a:r>
            <a:endParaRPr lang="id-ID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72816"/>
            <a:ext cx="7416824" cy="4464496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Australia has a total of </a:t>
            </a:r>
            <a:r>
              <a:rPr lang="en-US" b="1" dirty="0">
                <a:latin typeface="Calibri" pitchFamily="34" charset="0"/>
                <a:cs typeface="Calibri" pitchFamily="34" charset="0"/>
              </a:rPr>
              <a:t>8222 islands</a:t>
            </a:r>
            <a:r>
              <a:rPr lang="en-US" dirty="0">
                <a:latin typeface="Calibri" pitchFamily="34" charset="0"/>
                <a:cs typeface="Calibri" pitchFamily="34" charset="0"/>
              </a:rPr>
              <a:t> among its states and territories. The figures for each state and territory are below. Western Australia: 3747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islands</a:t>
            </a:r>
            <a:endParaRPr lang="id-ID" dirty="0" smtClean="0">
              <a:latin typeface="Calibri" pitchFamily="34" charset="0"/>
              <a:cs typeface="Calibri" pitchFamily="34" charset="0"/>
            </a:endParaRPr>
          </a:p>
          <a:p>
            <a:pPr marL="68580" indent="0">
              <a:buNone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Queensland: 1955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Tasmania: 1000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Northern Territory: 887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South Australia: 346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Victoria: 184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New South Wales: 102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Jervis Bay Territory: 1</a:t>
            </a:r>
          </a:p>
          <a:p>
            <a:pPr marL="68580" indent="0">
              <a:buNone/>
            </a:pPr>
            <a:endParaRPr lang="id-ID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323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792088"/>
          </a:xfrm>
        </p:spPr>
        <p:txBody>
          <a:bodyPr>
            <a:normAutofit/>
          </a:bodyPr>
          <a:lstStyle/>
          <a:p>
            <a:r>
              <a:rPr lang="id-ID" dirty="0" smtClean="0"/>
              <a:t>Name the 2 Main of Islands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988840"/>
            <a:ext cx="7632848" cy="3843789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id-ID" sz="3600" dirty="0" smtClean="0"/>
              <a:t>Tasmania				Victoria</a:t>
            </a:r>
            <a:endParaRPr lang="id-ID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52936"/>
            <a:ext cx="3024336" cy="237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9170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720080"/>
          </a:xfrm>
        </p:spPr>
        <p:txBody>
          <a:bodyPr>
            <a:normAutofit/>
          </a:bodyPr>
          <a:lstStyle/>
          <a:p>
            <a:r>
              <a:rPr lang="id-ID" dirty="0" smtClean="0"/>
              <a:t>Capital City of Australia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88840"/>
            <a:ext cx="6777317" cy="4320480"/>
          </a:xfrm>
        </p:spPr>
        <p:txBody>
          <a:bodyPr/>
          <a:lstStyle/>
          <a:p>
            <a:r>
              <a:rPr lang="id-ID" dirty="0" smtClean="0"/>
              <a:t>Australia			</a:t>
            </a:r>
            <a:r>
              <a:rPr lang="id-ID" dirty="0" smtClean="0">
                <a:sym typeface="Wingdings" pitchFamily="2" charset="2"/>
              </a:rPr>
              <a:t> Canberra</a:t>
            </a:r>
          </a:p>
          <a:p>
            <a:r>
              <a:rPr lang="id-ID" dirty="0" smtClean="0">
                <a:sym typeface="Wingdings" pitchFamily="2" charset="2"/>
              </a:rPr>
              <a:t>New South Wales	 Sydney</a:t>
            </a:r>
          </a:p>
          <a:p>
            <a:r>
              <a:rPr lang="id-ID" dirty="0" smtClean="0">
                <a:sym typeface="Wingdings" pitchFamily="2" charset="2"/>
              </a:rPr>
              <a:t>Northem Territory	 Darwin</a:t>
            </a:r>
          </a:p>
          <a:p>
            <a:r>
              <a:rPr lang="id-ID" dirty="0" smtClean="0">
                <a:sym typeface="Wingdings" pitchFamily="2" charset="2"/>
              </a:rPr>
              <a:t>Queensland		 Brisbane</a:t>
            </a:r>
          </a:p>
          <a:p>
            <a:r>
              <a:rPr lang="id-ID" dirty="0" smtClean="0">
                <a:sym typeface="Wingdings" pitchFamily="2" charset="2"/>
              </a:rPr>
              <a:t>South Australia		 Adelaede</a:t>
            </a:r>
          </a:p>
          <a:p>
            <a:r>
              <a:rPr lang="id-ID" dirty="0" smtClean="0">
                <a:sym typeface="Wingdings" pitchFamily="2" charset="2"/>
              </a:rPr>
              <a:t>Tasmania			 Hobart</a:t>
            </a:r>
          </a:p>
          <a:p>
            <a:r>
              <a:rPr lang="id-ID" dirty="0" smtClean="0">
                <a:sym typeface="Wingdings" pitchFamily="2" charset="2"/>
              </a:rPr>
              <a:t>Victoria			 Melbrone</a:t>
            </a:r>
          </a:p>
          <a:p>
            <a:r>
              <a:rPr lang="id-ID" dirty="0" smtClean="0">
                <a:sym typeface="Wingdings" pitchFamily="2" charset="2"/>
              </a:rPr>
              <a:t>Westerm Australia	 Perth</a:t>
            </a:r>
          </a:p>
          <a:p>
            <a:pPr marL="68580" indent="0">
              <a:buNone/>
            </a:pPr>
            <a:endParaRPr lang="id-ID" dirty="0" smtClean="0">
              <a:sym typeface="Wingdings" pitchFamily="2" charset="2"/>
            </a:endParaRP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1639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Australia Coat of Arm</a:t>
            </a:r>
            <a:endParaRPr lang="id-ID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401" y="2132856"/>
            <a:ext cx="4102993" cy="308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3424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Flag of Australia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2132856"/>
            <a:ext cx="7560840" cy="4176463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id-ID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996952"/>
            <a:ext cx="2592288" cy="1729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1907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027664"/>
            <a:ext cx="7632848" cy="817160"/>
          </a:xfrm>
        </p:spPr>
        <p:txBody>
          <a:bodyPr>
            <a:normAutofit/>
          </a:bodyPr>
          <a:lstStyle/>
          <a:p>
            <a:r>
              <a:rPr lang="id-ID" sz="3200" dirty="0" smtClean="0"/>
              <a:t>C</a:t>
            </a:r>
            <a:r>
              <a:rPr lang="en-US" sz="3200" dirty="0" err="1" smtClean="0"/>
              <a:t>ountries</a:t>
            </a:r>
            <a:r>
              <a:rPr lang="en-US" sz="3200" dirty="0" smtClean="0"/>
              <a:t> </a:t>
            </a:r>
            <a:r>
              <a:rPr lang="en-US" sz="3200" dirty="0"/>
              <a:t>and seas border </a:t>
            </a:r>
            <a:r>
              <a:rPr lang="id-ID" sz="3200" dirty="0"/>
              <a:t>I</a:t>
            </a:r>
            <a:r>
              <a:rPr lang="en-US" sz="3200" dirty="0" err="1" smtClean="0"/>
              <a:t>ndonesia</a:t>
            </a:r>
            <a:endParaRPr lang="id-ID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4176464"/>
          </a:xfrm>
        </p:spPr>
        <p:txBody>
          <a:bodyPr/>
          <a:lstStyle/>
          <a:p>
            <a:r>
              <a:rPr lang="en-US" dirty="0"/>
              <a:t>Papua New Guinea, Malaysia and East Timor all share land borders with Indonesia. </a:t>
            </a:r>
            <a:br>
              <a:rPr lang="en-US" dirty="0"/>
            </a:br>
            <a:r>
              <a:rPr lang="en-US" dirty="0"/>
              <a:t>Singapore, </a:t>
            </a:r>
            <a:r>
              <a:rPr lang="en-US" dirty="0" err="1"/>
              <a:t>Thailandand</a:t>
            </a:r>
            <a:r>
              <a:rPr lang="en-US" dirty="0"/>
              <a:t> the Philippines are also in the vicinity and have close sea </a:t>
            </a:r>
            <a:r>
              <a:rPr lang="en-US" dirty="0" smtClean="0"/>
              <a:t>borders</a:t>
            </a:r>
            <a:r>
              <a:rPr lang="id-ID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741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57</TotalTime>
  <Words>109</Words>
  <Application>Microsoft Office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Australian Scavenger Hunt</vt:lpstr>
      <vt:lpstr>Map of Australia</vt:lpstr>
      <vt:lpstr>Total Number of Australian Islands</vt:lpstr>
      <vt:lpstr>Name the 2 Main of Islands</vt:lpstr>
      <vt:lpstr>Capital City of Australia</vt:lpstr>
      <vt:lpstr>Australia Coat of Arm</vt:lpstr>
      <vt:lpstr>Flag of Australia</vt:lpstr>
      <vt:lpstr>Countries and seas border Indonesia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Intel</dc:creator>
  <cp:lastModifiedBy>Intel</cp:lastModifiedBy>
  <cp:revision>8</cp:revision>
  <dcterms:created xsi:type="dcterms:W3CDTF">2013-02-27T01:59:15Z</dcterms:created>
  <dcterms:modified xsi:type="dcterms:W3CDTF">2013-02-27T02:56:20Z</dcterms:modified>
</cp:coreProperties>
</file>